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6" r:id="rId2"/>
    <p:sldId id="267" r:id="rId3"/>
    <p:sldId id="268" r:id="rId4"/>
    <p:sldId id="269" r:id="rId5"/>
    <p:sldId id="270" r:id="rId6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0" d="100"/>
          <a:sy n="90" d="100"/>
        </p:scale>
        <p:origin x="302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298B386-5726-46D9-9170-98A7046F4187}" type="datetime1">
              <a:rPr lang="ru-RU" smtClean="0"/>
              <a:t>05.06.2020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EA21AD-3BA7-4B49-9DF1-2171993A801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CB7E2DA-013A-4A50-B0EF-122D626E8E9F}" type="datetime1">
              <a:rPr lang="ru-RU" noProof="0" smtClean="0"/>
              <a:t>05.06.2020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669046-D62F-49D8-96B7-3C014DC234D7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3590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0140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7224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266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3807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Группа 103" descr="Несколько цветов в нижней части слайда"/>
          <p:cNvGrpSpPr/>
          <p:nvPr/>
        </p:nvGrpSpPr>
        <p:grpSpPr bwMode="gray"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Полилиния 5"/>
            <p:cNvSpPr>
              <a:spLocks/>
            </p:cNvSpPr>
            <p:nvPr/>
          </p:nvSpPr>
          <p:spPr bwMode="gray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" name="Линия 6"/>
            <p:cNvSpPr>
              <a:spLocks noChangeShapeType="1"/>
            </p:cNvSpPr>
            <p:nvPr/>
          </p:nvSpPr>
          <p:spPr bwMode="gray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" name="Полилиния 7"/>
            <p:cNvSpPr>
              <a:spLocks/>
            </p:cNvSpPr>
            <p:nvPr/>
          </p:nvSpPr>
          <p:spPr bwMode="gray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grpSp>
          <p:nvGrpSpPr>
            <p:cNvPr id="11" name="Группа 10"/>
            <p:cNvGrpSpPr/>
            <p:nvPr/>
          </p:nvGrpSpPr>
          <p:grpSpPr bwMode="gray"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Полилиния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noProof="0" dirty="0"/>
              </a:p>
            </p:txBody>
          </p:sp>
          <p:sp>
            <p:nvSpPr>
              <p:cNvPr id="13" name="Полилиния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sp>
          <p:nvSpPr>
            <p:cNvPr id="14" name="Полилиния 10"/>
            <p:cNvSpPr>
              <a:spLocks/>
            </p:cNvSpPr>
            <p:nvPr/>
          </p:nvSpPr>
          <p:spPr bwMode="gray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noProof="0" dirty="0"/>
            </a:p>
          </p:txBody>
        </p:sp>
        <p:sp>
          <p:nvSpPr>
            <p:cNvPr id="15" name="Полилиния 23"/>
            <p:cNvSpPr>
              <a:spLocks/>
            </p:cNvSpPr>
            <p:nvPr/>
          </p:nvSpPr>
          <p:spPr bwMode="gray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" name="Полилиния 24"/>
            <p:cNvSpPr>
              <a:spLocks/>
            </p:cNvSpPr>
            <p:nvPr/>
          </p:nvSpPr>
          <p:spPr bwMode="gray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" name="Полилиния 25"/>
            <p:cNvSpPr>
              <a:spLocks/>
            </p:cNvSpPr>
            <p:nvPr/>
          </p:nvSpPr>
          <p:spPr bwMode="gray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" name="Полилиния 26"/>
            <p:cNvSpPr>
              <a:spLocks/>
            </p:cNvSpPr>
            <p:nvPr/>
          </p:nvSpPr>
          <p:spPr bwMode="gray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" name="Полилиния 27"/>
            <p:cNvSpPr>
              <a:spLocks/>
            </p:cNvSpPr>
            <p:nvPr/>
          </p:nvSpPr>
          <p:spPr bwMode="gray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noProof="0" dirty="0"/>
            </a:p>
          </p:txBody>
        </p:sp>
        <p:grpSp>
          <p:nvGrpSpPr>
            <p:cNvPr id="20" name="Группа 19"/>
            <p:cNvGrpSpPr/>
            <p:nvPr/>
          </p:nvGrpSpPr>
          <p:grpSpPr bwMode="gray"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Полилиния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22" name="Полилиния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sp>
          <p:nvSpPr>
            <p:cNvPr id="23" name="Полилиния 30"/>
            <p:cNvSpPr>
              <a:spLocks noEditPoints="1"/>
            </p:cNvSpPr>
            <p:nvPr/>
          </p:nvSpPr>
          <p:spPr bwMode="gray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" name="Полилиния 31"/>
            <p:cNvSpPr>
              <a:spLocks/>
            </p:cNvSpPr>
            <p:nvPr/>
          </p:nvSpPr>
          <p:spPr bwMode="gray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" name="Полилиния 32"/>
            <p:cNvSpPr>
              <a:spLocks/>
            </p:cNvSpPr>
            <p:nvPr/>
          </p:nvSpPr>
          <p:spPr bwMode="gray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" name="Полилиния 33"/>
            <p:cNvSpPr>
              <a:spLocks/>
            </p:cNvSpPr>
            <p:nvPr/>
          </p:nvSpPr>
          <p:spPr bwMode="gray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" name="Полилиния 34"/>
            <p:cNvSpPr>
              <a:spLocks/>
            </p:cNvSpPr>
            <p:nvPr/>
          </p:nvSpPr>
          <p:spPr bwMode="gray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8" name="Полилиния 73"/>
            <p:cNvSpPr>
              <a:spLocks/>
            </p:cNvSpPr>
            <p:nvPr/>
          </p:nvSpPr>
          <p:spPr bwMode="gray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9" name="Полилиния 74"/>
            <p:cNvSpPr>
              <a:spLocks/>
            </p:cNvSpPr>
            <p:nvPr/>
          </p:nvSpPr>
          <p:spPr bwMode="gray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0" name="Полилиния 75"/>
            <p:cNvSpPr>
              <a:spLocks/>
            </p:cNvSpPr>
            <p:nvPr/>
          </p:nvSpPr>
          <p:spPr bwMode="gray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" name="Линия 76"/>
            <p:cNvSpPr>
              <a:spLocks noChangeShapeType="1"/>
            </p:cNvSpPr>
            <p:nvPr/>
          </p:nvSpPr>
          <p:spPr bwMode="gray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" name="Полилиния 78"/>
            <p:cNvSpPr>
              <a:spLocks/>
            </p:cNvSpPr>
            <p:nvPr/>
          </p:nvSpPr>
          <p:spPr bwMode="gray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" name="Полилиния 79"/>
            <p:cNvSpPr>
              <a:spLocks/>
            </p:cNvSpPr>
            <p:nvPr/>
          </p:nvSpPr>
          <p:spPr bwMode="gray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" name="Полилиния 82"/>
            <p:cNvSpPr>
              <a:spLocks/>
            </p:cNvSpPr>
            <p:nvPr/>
          </p:nvSpPr>
          <p:spPr bwMode="gray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5" name="Полилиния 83"/>
            <p:cNvSpPr>
              <a:spLocks/>
            </p:cNvSpPr>
            <p:nvPr/>
          </p:nvSpPr>
          <p:spPr bwMode="gray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6" name="Полилиния 84"/>
            <p:cNvSpPr>
              <a:spLocks/>
            </p:cNvSpPr>
            <p:nvPr/>
          </p:nvSpPr>
          <p:spPr bwMode="gray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7" name="Полилиния 80"/>
            <p:cNvSpPr>
              <a:spLocks/>
            </p:cNvSpPr>
            <p:nvPr/>
          </p:nvSpPr>
          <p:spPr bwMode="gray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8" name="Овал 37"/>
            <p:cNvSpPr/>
            <p:nvPr/>
          </p:nvSpPr>
          <p:spPr bwMode="gray"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39" name="Овал 38"/>
            <p:cNvSpPr/>
            <p:nvPr/>
          </p:nvSpPr>
          <p:spPr bwMode="gray"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40" name="Овал 39"/>
            <p:cNvSpPr/>
            <p:nvPr/>
          </p:nvSpPr>
          <p:spPr bwMode="gray"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41" name="Группа 40"/>
            <p:cNvGrpSpPr/>
            <p:nvPr/>
          </p:nvGrpSpPr>
          <p:grpSpPr bwMode="gray"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Полилиния 41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3" name="Полилиния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4" name="Полилиния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5" name="Полилиния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46" name="Полилиния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noProof="0" dirty="0"/>
              </a:p>
            </p:txBody>
          </p:sp>
        </p:grpSp>
        <p:sp>
          <p:nvSpPr>
            <p:cNvPr id="47" name="Полилиния 32"/>
            <p:cNvSpPr>
              <a:spLocks/>
            </p:cNvSpPr>
            <p:nvPr/>
          </p:nvSpPr>
          <p:spPr bwMode="gray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8" name="Полилиния 80"/>
            <p:cNvSpPr>
              <a:spLocks/>
            </p:cNvSpPr>
            <p:nvPr/>
          </p:nvSpPr>
          <p:spPr bwMode="gray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9" name="Полилиния 80"/>
            <p:cNvSpPr>
              <a:spLocks/>
            </p:cNvSpPr>
            <p:nvPr/>
          </p:nvSpPr>
          <p:spPr bwMode="gray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0" name="Полилиния 84"/>
            <p:cNvSpPr>
              <a:spLocks/>
            </p:cNvSpPr>
            <p:nvPr/>
          </p:nvSpPr>
          <p:spPr bwMode="gray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1" name="Полилиния 84"/>
            <p:cNvSpPr>
              <a:spLocks/>
            </p:cNvSpPr>
            <p:nvPr/>
          </p:nvSpPr>
          <p:spPr bwMode="gray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2" name="Овал 51"/>
            <p:cNvSpPr/>
            <p:nvPr/>
          </p:nvSpPr>
          <p:spPr bwMode="gray"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53" name="Полилиния 5"/>
            <p:cNvSpPr>
              <a:spLocks/>
            </p:cNvSpPr>
            <p:nvPr/>
          </p:nvSpPr>
          <p:spPr bwMode="gray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4" name="Линия 6"/>
            <p:cNvSpPr>
              <a:spLocks noChangeShapeType="1"/>
            </p:cNvSpPr>
            <p:nvPr/>
          </p:nvSpPr>
          <p:spPr bwMode="gray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5" name="Полилиния 7"/>
            <p:cNvSpPr>
              <a:spLocks/>
            </p:cNvSpPr>
            <p:nvPr/>
          </p:nvSpPr>
          <p:spPr bwMode="gray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grpSp>
          <p:nvGrpSpPr>
            <p:cNvPr id="56" name="Группа 55"/>
            <p:cNvGrpSpPr/>
            <p:nvPr/>
          </p:nvGrpSpPr>
          <p:grpSpPr bwMode="gray"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Полилиния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noProof="0" dirty="0"/>
              </a:p>
            </p:txBody>
          </p:sp>
          <p:sp>
            <p:nvSpPr>
              <p:cNvPr id="58" name="Полилиния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sp>
          <p:nvSpPr>
            <p:cNvPr id="59" name="Полилиния 10"/>
            <p:cNvSpPr>
              <a:spLocks/>
            </p:cNvSpPr>
            <p:nvPr/>
          </p:nvSpPr>
          <p:spPr bwMode="gray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noProof="0" dirty="0"/>
            </a:p>
          </p:txBody>
        </p:sp>
        <p:sp>
          <p:nvSpPr>
            <p:cNvPr id="60" name="Полилиния 23"/>
            <p:cNvSpPr>
              <a:spLocks/>
            </p:cNvSpPr>
            <p:nvPr/>
          </p:nvSpPr>
          <p:spPr bwMode="gray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1" name="Полилиния 24"/>
            <p:cNvSpPr>
              <a:spLocks/>
            </p:cNvSpPr>
            <p:nvPr/>
          </p:nvSpPr>
          <p:spPr bwMode="gray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2" name="Полилиния 25"/>
            <p:cNvSpPr>
              <a:spLocks/>
            </p:cNvSpPr>
            <p:nvPr/>
          </p:nvSpPr>
          <p:spPr bwMode="gray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3" name="Полилиния 26"/>
            <p:cNvSpPr>
              <a:spLocks/>
            </p:cNvSpPr>
            <p:nvPr/>
          </p:nvSpPr>
          <p:spPr bwMode="gray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4" name="Полилиния 27"/>
            <p:cNvSpPr>
              <a:spLocks/>
            </p:cNvSpPr>
            <p:nvPr/>
          </p:nvSpPr>
          <p:spPr bwMode="gray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noProof="0" dirty="0"/>
            </a:p>
          </p:txBody>
        </p:sp>
        <p:grpSp>
          <p:nvGrpSpPr>
            <p:cNvPr id="65" name="Группа 64"/>
            <p:cNvGrpSpPr/>
            <p:nvPr/>
          </p:nvGrpSpPr>
          <p:grpSpPr bwMode="gray"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Полилиния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7" name="Полилиния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sp>
          <p:nvSpPr>
            <p:cNvPr id="68" name="Полилиния 30"/>
            <p:cNvSpPr>
              <a:spLocks noEditPoints="1"/>
            </p:cNvSpPr>
            <p:nvPr/>
          </p:nvSpPr>
          <p:spPr bwMode="gray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69" name="Полилиния 31"/>
            <p:cNvSpPr>
              <a:spLocks/>
            </p:cNvSpPr>
            <p:nvPr/>
          </p:nvSpPr>
          <p:spPr bwMode="gray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0" name="Полилиния 32"/>
            <p:cNvSpPr>
              <a:spLocks/>
            </p:cNvSpPr>
            <p:nvPr/>
          </p:nvSpPr>
          <p:spPr bwMode="gray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1" name="Полилиния 33"/>
            <p:cNvSpPr>
              <a:spLocks/>
            </p:cNvSpPr>
            <p:nvPr/>
          </p:nvSpPr>
          <p:spPr bwMode="gray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2" name="Полилиния 34"/>
            <p:cNvSpPr>
              <a:spLocks/>
            </p:cNvSpPr>
            <p:nvPr/>
          </p:nvSpPr>
          <p:spPr bwMode="gray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3" name="Полилиния 73"/>
            <p:cNvSpPr>
              <a:spLocks/>
            </p:cNvSpPr>
            <p:nvPr/>
          </p:nvSpPr>
          <p:spPr bwMode="gray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4" name="Полилиния 74"/>
            <p:cNvSpPr>
              <a:spLocks/>
            </p:cNvSpPr>
            <p:nvPr/>
          </p:nvSpPr>
          <p:spPr bwMode="gray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5" name="Полилиния 75"/>
            <p:cNvSpPr>
              <a:spLocks/>
            </p:cNvSpPr>
            <p:nvPr/>
          </p:nvSpPr>
          <p:spPr bwMode="gray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6" name="Линия 76"/>
            <p:cNvSpPr>
              <a:spLocks noChangeShapeType="1"/>
            </p:cNvSpPr>
            <p:nvPr/>
          </p:nvSpPr>
          <p:spPr bwMode="gray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7" name="Полилиния 78"/>
            <p:cNvSpPr>
              <a:spLocks/>
            </p:cNvSpPr>
            <p:nvPr/>
          </p:nvSpPr>
          <p:spPr bwMode="gray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8" name="Полилиния 79"/>
            <p:cNvSpPr>
              <a:spLocks/>
            </p:cNvSpPr>
            <p:nvPr/>
          </p:nvSpPr>
          <p:spPr bwMode="gray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79" name="Полилиния 82"/>
            <p:cNvSpPr>
              <a:spLocks/>
            </p:cNvSpPr>
            <p:nvPr/>
          </p:nvSpPr>
          <p:spPr bwMode="gray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0" name="Полилиния 83"/>
            <p:cNvSpPr>
              <a:spLocks/>
            </p:cNvSpPr>
            <p:nvPr/>
          </p:nvSpPr>
          <p:spPr bwMode="gray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1" name="Полилиния 84"/>
            <p:cNvSpPr>
              <a:spLocks/>
            </p:cNvSpPr>
            <p:nvPr/>
          </p:nvSpPr>
          <p:spPr bwMode="gray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2" name="Полилиния 80"/>
            <p:cNvSpPr>
              <a:spLocks/>
            </p:cNvSpPr>
            <p:nvPr/>
          </p:nvSpPr>
          <p:spPr bwMode="gray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3" name="Овал 82"/>
            <p:cNvSpPr/>
            <p:nvPr/>
          </p:nvSpPr>
          <p:spPr bwMode="gray"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84" name="Овал 83"/>
            <p:cNvSpPr/>
            <p:nvPr/>
          </p:nvSpPr>
          <p:spPr bwMode="gray"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85" name="Овал 84"/>
            <p:cNvSpPr/>
            <p:nvPr/>
          </p:nvSpPr>
          <p:spPr bwMode="gray"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86" name="Группа 85"/>
            <p:cNvGrpSpPr/>
            <p:nvPr/>
          </p:nvGrpSpPr>
          <p:grpSpPr bwMode="gray"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Полилиния 86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88" name="Полилиния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89" name="Полилиния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90" name="Полилиния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91" name="Полилиния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noProof="0" dirty="0"/>
              </a:p>
            </p:txBody>
          </p:sp>
        </p:grpSp>
        <p:sp>
          <p:nvSpPr>
            <p:cNvPr id="92" name="Полилиния 32"/>
            <p:cNvSpPr>
              <a:spLocks/>
            </p:cNvSpPr>
            <p:nvPr/>
          </p:nvSpPr>
          <p:spPr bwMode="gray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3" name="Полилиния 80"/>
            <p:cNvSpPr>
              <a:spLocks/>
            </p:cNvSpPr>
            <p:nvPr/>
          </p:nvSpPr>
          <p:spPr bwMode="gray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4" name="Полилиния 80"/>
            <p:cNvSpPr>
              <a:spLocks/>
            </p:cNvSpPr>
            <p:nvPr/>
          </p:nvSpPr>
          <p:spPr bwMode="gray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5" name="Полилиния 84"/>
            <p:cNvSpPr>
              <a:spLocks/>
            </p:cNvSpPr>
            <p:nvPr/>
          </p:nvSpPr>
          <p:spPr bwMode="gray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6" name="Полилиния 84"/>
            <p:cNvSpPr>
              <a:spLocks/>
            </p:cNvSpPr>
            <p:nvPr/>
          </p:nvSpPr>
          <p:spPr bwMode="gray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97" name="Овал 96"/>
            <p:cNvSpPr/>
            <p:nvPr/>
          </p:nvSpPr>
          <p:spPr bwMode="gray"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98" name="Группа 97"/>
            <p:cNvGrpSpPr/>
            <p:nvPr/>
          </p:nvGrpSpPr>
          <p:grpSpPr bwMode="gray"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Полилиния 67"/>
              <p:cNvSpPr>
                <a:spLocks/>
              </p:cNvSpPr>
              <p:nvPr/>
            </p:nvSpPr>
            <p:spPr bwMode="gray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00" name="Полилиния 67"/>
              <p:cNvSpPr>
                <a:spLocks/>
              </p:cNvSpPr>
              <p:nvPr/>
            </p:nvSpPr>
            <p:spPr bwMode="gray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01" name="Полилиния 105"/>
              <p:cNvSpPr>
                <a:spLocks/>
              </p:cNvSpPr>
              <p:nvPr/>
            </p:nvSpPr>
            <p:spPr bwMode="gray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02" name="Полилиния 106"/>
              <p:cNvSpPr>
                <a:spLocks/>
              </p:cNvSpPr>
              <p:nvPr/>
            </p:nvSpPr>
            <p:spPr bwMode="gray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noProof="0" dirty="0"/>
              </a:p>
            </p:txBody>
          </p:sp>
          <p:sp>
            <p:nvSpPr>
              <p:cNvPr id="103" name="Полилиния 106"/>
              <p:cNvSpPr>
                <a:spLocks/>
              </p:cNvSpPr>
              <p:nvPr/>
            </p:nvSpPr>
            <p:spPr bwMode="gray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rtlCol="0" anchor="b">
            <a:normAutofit/>
          </a:bodyPr>
          <a:lstStyle>
            <a:lvl1pPr algn="ctr">
              <a:lnSpc>
                <a:spcPct val="8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 rtlCol="0"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921788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23AB1B-22DB-4134-8BA6-12E209DDCEB3}" type="datetime1">
              <a:rPr lang="ru-RU" noProof="0" smtClean="0"/>
              <a:t>05.06.2020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3678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A73BAC-217F-459C-9A3E-34F70E621FBC}" type="datetime1">
              <a:rPr lang="ru-RU" noProof="0" smtClean="0"/>
              <a:t>05.06.2020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5073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BCE19F-B81C-4922-B1EB-0F8271D9DC41}" type="datetime1">
              <a:rPr lang="ru-RU" noProof="0" smtClean="0"/>
              <a:t>05.06.2020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6431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Группа 83" descr="Несколько цветов в левой части слайда"/>
          <p:cNvGrpSpPr/>
          <p:nvPr/>
        </p:nvGrpSpPr>
        <p:grpSpPr bwMode="gray"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gray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8" name="Овал 33"/>
            <p:cNvSpPr>
              <a:spLocks noChangeArrowheads="1"/>
            </p:cNvSpPr>
            <p:nvPr/>
          </p:nvSpPr>
          <p:spPr bwMode="gray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grpSp>
          <p:nvGrpSpPr>
            <p:cNvPr id="9" name="Группа 8"/>
            <p:cNvGrpSpPr/>
            <p:nvPr/>
          </p:nvGrpSpPr>
          <p:grpSpPr bwMode="gray"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Полилиния 9"/>
              <p:cNvSpPr>
                <a:spLocks/>
              </p:cNvSpPr>
              <p:nvPr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11" name="Полилиния 10"/>
              <p:cNvSpPr>
                <a:spLocks/>
              </p:cNvSpPr>
              <p:nvPr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sp>
          <p:nvSpPr>
            <p:cNvPr id="12" name="Полилиния 11"/>
            <p:cNvSpPr>
              <a:spLocks/>
            </p:cNvSpPr>
            <p:nvPr/>
          </p:nvSpPr>
          <p:spPr bwMode="gray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gray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" name="Полилиния 13"/>
            <p:cNvSpPr>
              <a:spLocks/>
            </p:cNvSpPr>
            <p:nvPr/>
          </p:nvSpPr>
          <p:spPr bwMode="gray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" name="Полилиния 14"/>
            <p:cNvSpPr>
              <a:spLocks/>
            </p:cNvSpPr>
            <p:nvPr/>
          </p:nvSpPr>
          <p:spPr bwMode="gray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" name="Полилиния 15"/>
            <p:cNvSpPr>
              <a:spLocks/>
            </p:cNvSpPr>
            <p:nvPr/>
          </p:nvSpPr>
          <p:spPr bwMode="gray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" name="Полилиния 16"/>
            <p:cNvSpPr>
              <a:spLocks/>
            </p:cNvSpPr>
            <p:nvPr/>
          </p:nvSpPr>
          <p:spPr bwMode="gray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" name="Овал 33"/>
            <p:cNvSpPr>
              <a:spLocks noChangeArrowheads="1"/>
            </p:cNvSpPr>
            <p:nvPr/>
          </p:nvSpPr>
          <p:spPr bwMode="gray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" name="Полилиния 27"/>
            <p:cNvSpPr>
              <a:spLocks/>
            </p:cNvSpPr>
            <p:nvPr/>
          </p:nvSpPr>
          <p:spPr bwMode="gray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noProof="0" dirty="0"/>
            </a:p>
          </p:txBody>
        </p:sp>
        <p:sp>
          <p:nvSpPr>
            <p:cNvPr id="20" name="Полилиния 19"/>
            <p:cNvSpPr/>
            <p:nvPr/>
          </p:nvSpPr>
          <p:spPr bwMode="gray"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21" name="Полилиния 49"/>
            <p:cNvSpPr>
              <a:spLocks/>
            </p:cNvSpPr>
            <p:nvPr/>
          </p:nvSpPr>
          <p:spPr bwMode="gray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" name="Полилиния 21"/>
            <p:cNvSpPr/>
            <p:nvPr/>
          </p:nvSpPr>
          <p:spPr bwMode="gray"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23" name="Группа 22"/>
            <p:cNvGrpSpPr/>
            <p:nvPr/>
          </p:nvGrpSpPr>
          <p:grpSpPr bwMode="gray"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Полилиния 5"/>
              <p:cNvSpPr>
                <a:spLocks/>
              </p:cNvSpPr>
              <p:nvPr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25" name="Линия 6"/>
              <p:cNvSpPr>
                <a:spLocks noChangeShapeType="1"/>
              </p:cNvSpPr>
              <p:nvPr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26" name="Полилиния 32"/>
              <p:cNvSpPr>
                <a:spLocks/>
              </p:cNvSpPr>
              <p:nvPr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27" name="Полилиния 33"/>
              <p:cNvSpPr>
                <a:spLocks/>
              </p:cNvSpPr>
              <p:nvPr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28" name="Полилиния 32"/>
              <p:cNvSpPr>
                <a:spLocks/>
              </p:cNvSpPr>
              <p:nvPr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29" name="Овал 28"/>
              <p:cNvSpPr/>
              <p:nvPr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ru-RU" noProof="0" dirty="0"/>
              </a:p>
            </p:txBody>
          </p:sp>
        </p:grpSp>
        <p:sp>
          <p:nvSpPr>
            <p:cNvPr id="30" name="Полилиния 29"/>
            <p:cNvSpPr>
              <a:spLocks/>
            </p:cNvSpPr>
            <p:nvPr/>
          </p:nvSpPr>
          <p:spPr bwMode="gray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1" name="Полилиния 30"/>
            <p:cNvSpPr/>
            <p:nvPr/>
          </p:nvSpPr>
          <p:spPr bwMode="gray"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32" name="Полилиния 31"/>
            <p:cNvSpPr/>
            <p:nvPr/>
          </p:nvSpPr>
          <p:spPr bwMode="gray"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grpSp>
          <p:nvGrpSpPr>
            <p:cNvPr id="33" name="Группа 32"/>
            <p:cNvGrpSpPr/>
            <p:nvPr/>
          </p:nvGrpSpPr>
          <p:grpSpPr bwMode="gray"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Полилиния 33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5" name="Полилиния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6" name="Полилиния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7" name="Полилиния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8" name="Полилиния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noProof="0" dirty="0"/>
              </a:p>
            </p:txBody>
          </p:sp>
        </p:grpSp>
      </p:grpSp>
      <p:grpSp>
        <p:nvGrpSpPr>
          <p:cNvPr id="83" name="Группа 82" descr="Несколько цветов в правой части слайда"/>
          <p:cNvGrpSpPr/>
          <p:nvPr/>
        </p:nvGrpSpPr>
        <p:grpSpPr bwMode="gray"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Полилиния 13"/>
            <p:cNvSpPr>
              <a:spLocks noEditPoints="1"/>
            </p:cNvSpPr>
            <p:nvPr/>
          </p:nvSpPr>
          <p:spPr bwMode="gray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0" name="Полилиния 23"/>
            <p:cNvSpPr>
              <a:spLocks/>
            </p:cNvSpPr>
            <p:nvPr/>
          </p:nvSpPr>
          <p:spPr bwMode="gray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1" name="Полилиния 27"/>
            <p:cNvSpPr>
              <a:spLocks/>
            </p:cNvSpPr>
            <p:nvPr/>
          </p:nvSpPr>
          <p:spPr bwMode="gray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noProof="0" dirty="0"/>
            </a:p>
          </p:txBody>
        </p:sp>
        <p:sp>
          <p:nvSpPr>
            <p:cNvPr id="43" name="Полилиния 5"/>
            <p:cNvSpPr>
              <a:spLocks/>
            </p:cNvSpPr>
            <p:nvPr/>
          </p:nvSpPr>
          <p:spPr bwMode="gray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" name="Линия 6"/>
            <p:cNvSpPr>
              <a:spLocks noChangeShapeType="1"/>
            </p:cNvSpPr>
            <p:nvPr/>
          </p:nvSpPr>
          <p:spPr bwMode="gray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5" name="Полилиния 10"/>
            <p:cNvSpPr>
              <a:spLocks/>
            </p:cNvSpPr>
            <p:nvPr/>
          </p:nvSpPr>
          <p:spPr bwMode="gray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lvl="0" rtl="0"/>
              <a:endParaRPr lang="ru-RU" noProof="0" dirty="0"/>
            </a:p>
          </p:txBody>
        </p:sp>
        <p:sp>
          <p:nvSpPr>
            <p:cNvPr id="46" name="Полилиния 25"/>
            <p:cNvSpPr>
              <a:spLocks/>
            </p:cNvSpPr>
            <p:nvPr/>
          </p:nvSpPr>
          <p:spPr bwMode="gray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7" name="Полилиния 26"/>
            <p:cNvSpPr>
              <a:spLocks/>
            </p:cNvSpPr>
            <p:nvPr/>
          </p:nvSpPr>
          <p:spPr bwMode="gray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8" name="Полилиния 31"/>
            <p:cNvSpPr>
              <a:spLocks/>
            </p:cNvSpPr>
            <p:nvPr/>
          </p:nvSpPr>
          <p:spPr bwMode="gray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9" name="Полилиния 34"/>
            <p:cNvSpPr>
              <a:spLocks/>
            </p:cNvSpPr>
            <p:nvPr/>
          </p:nvSpPr>
          <p:spPr bwMode="gray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0" name="Полилиния 49"/>
            <p:cNvSpPr>
              <a:spLocks/>
            </p:cNvSpPr>
            <p:nvPr/>
          </p:nvSpPr>
          <p:spPr bwMode="gray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1" name="Полилиния 50"/>
            <p:cNvSpPr>
              <a:spLocks/>
            </p:cNvSpPr>
            <p:nvPr/>
          </p:nvSpPr>
          <p:spPr bwMode="gray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2" name="Линия 76"/>
            <p:cNvSpPr>
              <a:spLocks noChangeShapeType="1"/>
            </p:cNvSpPr>
            <p:nvPr/>
          </p:nvSpPr>
          <p:spPr bwMode="gray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3" name="Полилиния 78"/>
            <p:cNvSpPr>
              <a:spLocks/>
            </p:cNvSpPr>
            <p:nvPr/>
          </p:nvSpPr>
          <p:spPr bwMode="gray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4" name="Полилиния 79"/>
            <p:cNvSpPr>
              <a:spLocks/>
            </p:cNvSpPr>
            <p:nvPr/>
          </p:nvSpPr>
          <p:spPr bwMode="gray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5" name="Полилиния 82"/>
            <p:cNvSpPr>
              <a:spLocks/>
            </p:cNvSpPr>
            <p:nvPr/>
          </p:nvSpPr>
          <p:spPr bwMode="gray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6" name="Полилиния 84"/>
            <p:cNvSpPr>
              <a:spLocks/>
            </p:cNvSpPr>
            <p:nvPr/>
          </p:nvSpPr>
          <p:spPr bwMode="gray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7" name="Полилиния 80"/>
            <p:cNvSpPr>
              <a:spLocks/>
            </p:cNvSpPr>
            <p:nvPr/>
          </p:nvSpPr>
          <p:spPr bwMode="gray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58" name="Полилиния 84"/>
            <p:cNvSpPr>
              <a:spLocks/>
            </p:cNvSpPr>
            <p:nvPr/>
          </p:nvSpPr>
          <p:spPr bwMode="gray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grpSp>
          <p:nvGrpSpPr>
            <p:cNvPr id="59" name="Группа 58"/>
            <p:cNvGrpSpPr/>
            <p:nvPr/>
          </p:nvGrpSpPr>
          <p:grpSpPr bwMode="gray"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Полилиния 83"/>
              <p:cNvSpPr>
                <a:spLocks/>
              </p:cNvSpPr>
              <p:nvPr/>
            </p:nvSpPr>
            <p:spPr bwMode="gray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6" name="Полилиния 80"/>
              <p:cNvSpPr>
                <a:spLocks/>
              </p:cNvSpPr>
              <p:nvPr/>
            </p:nvSpPr>
            <p:spPr bwMode="gray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7" name="Полилиния 84"/>
              <p:cNvSpPr>
                <a:spLocks/>
              </p:cNvSpPr>
              <p:nvPr/>
            </p:nvSpPr>
            <p:spPr bwMode="gray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grpSp>
          <p:nvGrpSpPr>
            <p:cNvPr id="60" name="Группа 59"/>
            <p:cNvGrpSpPr/>
            <p:nvPr/>
          </p:nvGrpSpPr>
          <p:grpSpPr bwMode="gray"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Полилиния 32"/>
              <p:cNvSpPr>
                <a:spLocks/>
              </p:cNvSpPr>
              <p:nvPr/>
            </p:nvSpPr>
            <p:spPr bwMode="gray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2" name="Полилиния 33"/>
              <p:cNvSpPr>
                <a:spLocks/>
              </p:cNvSpPr>
              <p:nvPr/>
            </p:nvSpPr>
            <p:spPr bwMode="gray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3" name="Полилиния 32"/>
              <p:cNvSpPr>
                <a:spLocks/>
              </p:cNvSpPr>
              <p:nvPr/>
            </p:nvSpPr>
            <p:spPr bwMode="gray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4" name="Овал 63"/>
              <p:cNvSpPr/>
              <p:nvPr/>
            </p:nvSpPr>
            <p:spPr bwMode="gray"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ru-RU" noProof="0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rtlCol="0" anchor="b">
            <a:normAutofit/>
          </a:bodyPr>
          <a:lstStyle>
            <a:lvl1pPr>
              <a:defRPr sz="5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3316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689171-9E1F-4E61-9224-1A954EF78D3B}" type="datetime1">
              <a:rPr lang="ru-RU" noProof="0" smtClean="0"/>
              <a:t>05.06.2020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1352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B30F42-D985-425D-89F1-79A72145FF71}" type="datetime1">
              <a:rPr lang="ru-RU" noProof="0" smtClean="0"/>
              <a:t>05.06.2020</a:t>
            </a:fld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4804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C8E014-CA92-4A4A-A03E-8FEE94CC0112}" type="datetime1">
              <a:rPr lang="ru-RU" noProof="0" smtClean="0"/>
              <a:t>05.06.2020</a:t>
            </a:fld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3486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116136-05AD-4C6A-A82B-D5B5BFF90120}" type="datetime1">
              <a:rPr lang="ru-RU" noProof="0" smtClean="0"/>
              <a:t>05.06.2020</a:t>
            </a:fld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2498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Полилиния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" name="Линия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" name="Полилиния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" name="Полилиния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" name="Полилиния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" name="Полилиния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" name="Полилиния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" name="Полилиния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" name="Полилиния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7A7A03-FA5B-433B-B25A-E679BFE156B3}" type="datetime1">
              <a:rPr lang="ru-RU" noProof="0" smtClean="0"/>
              <a:t>05.06.2020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05536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Полилиния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" name="Линия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" name="Полилиния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" name="Полилиния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" name="Полилиния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" name="Полилиния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" name="Полилиния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" name="Полилиния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" name="Полилиния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395E51-3C32-476D-AA5F-A9104A651FE6}" type="datetime1">
              <a:rPr lang="ru-RU" noProof="0" smtClean="0"/>
              <a:t>05.06.2020</a:t>
            </a:fld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84FD59D-33F1-4A76-843D-E67207CAFE5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06314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Группа 62" descr="Один цветок в правой части слайда"/>
          <p:cNvGrpSpPr/>
          <p:nvPr userDrawn="1"/>
        </p:nvGrpSpPr>
        <p:grpSpPr bwMode="gray"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Полилиния 44"/>
            <p:cNvSpPr>
              <a:spLocks/>
            </p:cNvSpPr>
            <p:nvPr userDrawn="1"/>
          </p:nvSpPr>
          <p:spPr bwMode="gray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9" name="Линия 45"/>
            <p:cNvSpPr>
              <a:spLocks noChangeShapeType="1"/>
            </p:cNvSpPr>
            <p:nvPr userDrawn="1"/>
          </p:nvSpPr>
          <p:spPr bwMode="gray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0" name="Полилиния 46"/>
            <p:cNvSpPr>
              <a:spLocks/>
            </p:cNvSpPr>
            <p:nvPr userDrawn="1"/>
          </p:nvSpPr>
          <p:spPr bwMode="gray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1" name="Полилиния 47"/>
            <p:cNvSpPr>
              <a:spLocks/>
            </p:cNvSpPr>
            <p:nvPr userDrawn="1"/>
          </p:nvSpPr>
          <p:spPr bwMode="gray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2" name="Полилиния 48"/>
            <p:cNvSpPr>
              <a:spLocks/>
            </p:cNvSpPr>
            <p:nvPr userDrawn="1"/>
          </p:nvSpPr>
          <p:spPr bwMode="gray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3" name="Полилиния 49"/>
            <p:cNvSpPr>
              <a:spLocks/>
            </p:cNvSpPr>
            <p:nvPr userDrawn="1"/>
          </p:nvSpPr>
          <p:spPr bwMode="gray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6" name="Полилиния 10"/>
            <p:cNvSpPr>
              <a:spLocks/>
            </p:cNvSpPr>
            <p:nvPr userDrawn="1"/>
          </p:nvSpPr>
          <p:spPr bwMode="gray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7" name="Полилиния 16"/>
            <p:cNvSpPr>
              <a:spLocks/>
            </p:cNvSpPr>
            <p:nvPr userDrawn="1"/>
          </p:nvSpPr>
          <p:spPr bwMode="gray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8" name="Полилиния 18"/>
            <p:cNvSpPr>
              <a:spLocks/>
            </p:cNvSpPr>
            <p:nvPr userDrawn="1"/>
          </p:nvSpPr>
          <p:spPr bwMode="gray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</p:grpSp>
      <p:grpSp>
        <p:nvGrpSpPr>
          <p:cNvPr id="62" name="Группа 61" descr="Несколько цветов в левой части слайда"/>
          <p:cNvGrpSpPr/>
          <p:nvPr userDrawn="1"/>
        </p:nvGrpSpPr>
        <p:grpSpPr bwMode="gray"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Полилиния 5"/>
            <p:cNvSpPr>
              <a:spLocks/>
            </p:cNvSpPr>
            <p:nvPr userDrawn="1"/>
          </p:nvSpPr>
          <p:spPr bwMode="gray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0" name="Линия 6"/>
            <p:cNvSpPr>
              <a:spLocks noChangeShapeType="1"/>
            </p:cNvSpPr>
            <p:nvPr userDrawn="1"/>
          </p:nvSpPr>
          <p:spPr bwMode="gray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1" name="Полилиния 7"/>
            <p:cNvSpPr>
              <a:spLocks/>
            </p:cNvSpPr>
            <p:nvPr userDrawn="1"/>
          </p:nvSpPr>
          <p:spPr bwMode="gray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2" name="Полилиния 8"/>
            <p:cNvSpPr>
              <a:spLocks/>
            </p:cNvSpPr>
            <p:nvPr userDrawn="1"/>
          </p:nvSpPr>
          <p:spPr bwMode="gray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3" name="Полилиния 12"/>
            <p:cNvSpPr>
              <a:spLocks/>
            </p:cNvSpPr>
            <p:nvPr userDrawn="1"/>
          </p:nvSpPr>
          <p:spPr bwMode="gray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4" name="Полилиния 13"/>
            <p:cNvSpPr>
              <a:spLocks/>
            </p:cNvSpPr>
            <p:nvPr userDrawn="1"/>
          </p:nvSpPr>
          <p:spPr bwMode="gray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5" name="Полилиния 14"/>
            <p:cNvSpPr>
              <a:spLocks/>
            </p:cNvSpPr>
            <p:nvPr userDrawn="1"/>
          </p:nvSpPr>
          <p:spPr bwMode="gray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6" name="Полилиния 15"/>
            <p:cNvSpPr>
              <a:spLocks/>
            </p:cNvSpPr>
            <p:nvPr userDrawn="1"/>
          </p:nvSpPr>
          <p:spPr bwMode="gray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7" name="Линия 14"/>
            <p:cNvSpPr>
              <a:spLocks noChangeShapeType="1"/>
            </p:cNvSpPr>
            <p:nvPr userDrawn="1"/>
          </p:nvSpPr>
          <p:spPr bwMode="gray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8" name="Полилиния 17"/>
            <p:cNvSpPr>
              <a:spLocks/>
            </p:cNvSpPr>
            <p:nvPr userDrawn="1"/>
          </p:nvSpPr>
          <p:spPr bwMode="gray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19" name="Полилиния 18"/>
            <p:cNvSpPr>
              <a:spLocks/>
            </p:cNvSpPr>
            <p:nvPr userDrawn="1"/>
          </p:nvSpPr>
          <p:spPr bwMode="gray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0" name="Полилиния 19"/>
            <p:cNvSpPr>
              <a:spLocks/>
            </p:cNvSpPr>
            <p:nvPr userDrawn="1"/>
          </p:nvSpPr>
          <p:spPr bwMode="gray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1" name="Полилиния 20"/>
            <p:cNvSpPr>
              <a:spLocks/>
            </p:cNvSpPr>
            <p:nvPr userDrawn="1"/>
          </p:nvSpPr>
          <p:spPr bwMode="gray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2" name="Полилиния 21"/>
            <p:cNvSpPr>
              <a:spLocks/>
            </p:cNvSpPr>
            <p:nvPr userDrawn="1"/>
          </p:nvSpPr>
          <p:spPr bwMode="gray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3" name="Полилиния 22"/>
            <p:cNvSpPr>
              <a:spLocks/>
            </p:cNvSpPr>
            <p:nvPr userDrawn="1"/>
          </p:nvSpPr>
          <p:spPr bwMode="gray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4" name="Полилиния 23"/>
            <p:cNvSpPr>
              <a:spLocks/>
            </p:cNvSpPr>
            <p:nvPr userDrawn="1"/>
          </p:nvSpPr>
          <p:spPr bwMode="gray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5" name="Полилиния 24"/>
            <p:cNvSpPr>
              <a:spLocks/>
            </p:cNvSpPr>
            <p:nvPr userDrawn="1"/>
          </p:nvSpPr>
          <p:spPr bwMode="gray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6" name="Линия 27"/>
            <p:cNvSpPr>
              <a:spLocks noChangeShapeType="1"/>
            </p:cNvSpPr>
            <p:nvPr userDrawn="1"/>
          </p:nvSpPr>
          <p:spPr bwMode="gray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27" name="Полилиния 26"/>
            <p:cNvSpPr>
              <a:spLocks/>
            </p:cNvSpPr>
            <p:nvPr userDrawn="1"/>
          </p:nvSpPr>
          <p:spPr bwMode="gray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grpSp>
          <p:nvGrpSpPr>
            <p:cNvPr id="28" name="Группа 27"/>
            <p:cNvGrpSpPr/>
            <p:nvPr userDrawn="1"/>
          </p:nvGrpSpPr>
          <p:grpSpPr bwMode="gray"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Полилиния 28"/>
              <p:cNvSpPr>
                <a:spLocks/>
              </p:cNvSpPr>
              <p:nvPr userDrawn="1"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30" name="Полилиния 29"/>
              <p:cNvSpPr>
                <a:spLocks/>
              </p:cNvSpPr>
              <p:nvPr userDrawn="1"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</p:grpSp>
        <p:sp>
          <p:nvSpPr>
            <p:cNvPr id="31" name="Овал 30"/>
            <p:cNvSpPr>
              <a:spLocks noChangeArrowheads="1"/>
            </p:cNvSpPr>
            <p:nvPr userDrawn="1"/>
          </p:nvSpPr>
          <p:spPr bwMode="gray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2" name="Полилиния 31"/>
            <p:cNvSpPr>
              <a:spLocks/>
            </p:cNvSpPr>
            <p:nvPr userDrawn="1"/>
          </p:nvSpPr>
          <p:spPr bwMode="gray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3" name="Полилиния 32"/>
            <p:cNvSpPr>
              <a:spLocks/>
            </p:cNvSpPr>
            <p:nvPr userDrawn="1"/>
          </p:nvSpPr>
          <p:spPr bwMode="gray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4" name="Полилиния 33"/>
            <p:cNvSpPr>
              <a:spLocks/>
            </p:cNvSpPr>
            <p:nvPr userDrawn="1"/>
          </p:nvSpPr>
          <p:spPr bwMode="gray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5" name="Полилиния 38"/>
            <p:cNvSpPr>
              <a:spLocks/>
            </p:cNvSpPr>
            <p:nvPr userDrawn="1"/>
          </p:nvSpPr>
          <p:spPr bwMode="gray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6" name="Полилиния 39"/>
            <p:cNvSpPr>
              <a:spLocks/>
            </p:cNvSpPr>
            <p:nvPr userDrawn="1"/>
          </p:nvSpPr>
          <p:spPr bwMode="gray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37" name="Полилиния 40"/>
            <p:cNvSpPr>
              <a:spLocks/>
            </p:cNvSpPr>
            <p:nvPr userDrawn="1"/>
          </p:nvSpPr>
          <p:spPr bwMode="gray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4" name="Овал 33"/>
            <p:cNvSpPr>
              <a:spLocks noChangeArrowheads="1"/>
            </p:cNvSpPr>
            <p:nvPr userDrawn="1"/>
          </p:nvSpPr>
          <p:spPr bwMode="gray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sp>
          <p:nvSpPr>
            <p:cNvPr id="45" name="Полилиния 18"/>
            <p:cNvSpPr>
              <a:spLocks/>
            </p:cNvSpPr>
            <p:nvPr userDrawn="1"/>
          </p:nvSpPr>
          <p:spPr bwMode="gray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ru-RU" noProof="0" dirty="0"/>
            </a:p>
          </p:txBody>
        </p:sp>
        <p:grpSp>
          <p:nvGrpSpPr>
            <p:cNvPr id="49" name="Группа 48"/>
            <p:cNvGrpSpPr/>
            <p:nvPr userDrawn="1"/>
          </p:nvGrpSpPr>
          <p:grpSpPr bwMode="gray"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Полилиния 5"/>
              <p:cNvSpPr>
                <a:spLocks/>
              </p:cNvSpPr>
              <p:nvPr userDrawn="1"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1" name="Линия 6"/>
              <p:cNvSpPr>
                <a:spLocks noChangeShapeType="1"/>
              </p:cNvSpPr>
              <p:nvPr userDrawn="1"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2" name="Полилиния 32"/>
              <p:cNvSpPr>
                <a:spLocks/>
              </p:cNvSpPr>
              <p:nvPr userDrawn="1"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3" name="Полилиния 33"/>
              <p:cNvSpPr>
                <a:spLocks/>
              </p:cNvSpPr>
              <p:nvPr userDrawn="1"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4" name="Полилиния 32"/>
              <p:cNvSpPr>
                <a:spLocks/>
              </p:cNvSpPr>
              <p:nvPr userDrawn="1"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5" name="Овал 54"/>
              <p:cNvSpPr/>
              <p:nvPr userDrawn="1"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ru-RU" noProof="0" dirty="0"/>
              </a:p>
            </p:txBody>
          </p:sp>
        </p:grpSp>
        <p:grpSp>
          <p:nvGrpSpPr>
            <p:cNvPr id="56" name="Группа 55"/>
            <p:cNvGrpSpPr/>
            <p:nvPr userDrawn="1"/>
          </p:nvGrpSpPr>
          <p:grpSpPr bwMode="gray"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Полилиния 56"/>
              <p:cNvSpPr>
                <a:spLocks/>
              </p:cNvSpPr>
              <p:nvPr userDrawn="1"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8" name="Полилиния 35"/>
              <p:cNvSpPr>
                <a:spLocks/>
              </p:cNvSpPr>
              <p:nvPr userDrawn="1"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59" name="Полилиния 41"/>
              <p:cNvSpPr>
                <a:spLocks/>
              </p:cNvSpPr>
              <p:nvPr userDrawn="1"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0" name="Полилиния 41"/>
              <p:cNvSpPr>
                <a:spLocks/>
              </p:cNvSpPr>
              <p:nvPr userDrawn="1"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ru-RU" noProof="0" dirty="0"/>
              </a:p>
            </p:txBody>
          </p:sp>
          <p:sp>
            <p:nvSpPr>
              <p:cNvPr id="61" name="Полилиния 42"/>
              <p:cNvSpPr>
                <a:spLocks/>
              </p:cNvSpPr>
              <p:nvPr userDrawn="1"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ru-RU" noProof="0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 dirty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46C87762-5E23-4D5F-9EE4-677E1671EE9A}" type="datetime1">
              <a:rPr lang="ru-RU" noProof="0" smtClean="0"/>
              <a:t>05.06.2020</a:t>
            </a:fld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484FD59D-33F1-4A76-843D-E67207CAFE54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54554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uk-UA" b="1" dirty="0" smtClean="0">
                <a:solidFill>
                  <a:schemeClr val="bg2"/>
                </a:solidFill>
              </a:rPr>
              <a:t>Теорія і методика профілактичної роботи</a:t>
            </a:r>
            <a:endParaRPr lang="ru-RU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75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08113" y="218940"/>
            <a:ext cx="2854816" cy="639707"/>
          </a:xfrm>
        </p:spPr>
        <p:txBody>
          <a:bodyPr rtlCol="0">
            <a:normAutofit fontScale="90000"/>
          </a:bodyPr>
          <a:lstStyle/>
          <a:p>
            <a:pPr rtl="0"/>
            <a:r>
              <a:rPr lang="uk-UA" b="1" u="sng" dirty="0" smtClean="0"/>
              <a:t>Мета курсу:</a:t>
            </a:r>
            <a:endParaRPr lang="ru-RU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2768958" y="1081825"/>
            <a:ext cx="728944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err="1">
                <a:solidFill>
                  <a:schemeClr val="tx2"/>
                </a:solidFill>
              </a:rPr>
              <a:t>сформувати</a:t>
            </a:r>
            <a:r>
              <a:rPr lang="ru-RU" sz="2000" dirty="0">
                <a:solidFill>
                  <a:schemeClr val="tx2"/>
                </a:solidFill>
              </a:rPr>
              <a:t> у </a:t>
            </a:r>
            <a:r>
              <a:rPr lang="ru-RU" sz="2000" dirty="0" err="1">
                <a:solidFill>
                  <a:schemeClr val="tx2"/>
                </a:solidFill>
              </a:rPr>
              <a:t>студентів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глибоке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розуміння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необхідності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підтримки</a:t>
            </a:r>
            <a:r>
              <a:rPr lang="ru-RU" sz="2000" dirty="0">
                <a:solidFill>
                  <a:schemeClr val="tx2"/>
                </a:solidFill>
              </a:rPr>
              <a:t> здорового способу </a:t>
            </a:r>
            <a:r>
              <a:rPr lang="ru-RU" sz="2000" dirty="0" err="1" smtClean="0">
                <a:solidFill>
                  <a:schemeClr val="tx2"/>
                </a:solidFill>
              </a:rPr>
              <a:t>життя</a:t>
            </a:r>
            <a:r>
              <a:rPr lang="ru-RU" sz="2000" dirty="0" smtClean="0">
                <a:solidFill>
                  <a:schemeClr val="tx2"/>
                </a:solidFill>
              </a:rPr>
              <a:t>, </a:t>
            </a:r>
            <a:r>
              <a:rPr lang="ru-RU" sz="2000" dirty="0" err="1" smtClean="0">
                <a:solidFill>
                  <a:schemeClr val="tx2"/>
                </a:solidFill>
              </a:rPr>
              <a:t>навчити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їх</a:t>
            </a:r>
            <a:r>
              <a:rPr lang="ru-RU" sz="2000" dirty="0">
                <a:solidFill>
                  <a:schemeClr val="tx2"/>
                </a:solidFill>
              </a:rPr>
              <a:t> практично </a:t>
            </a:r>
            <a:r>
              <a:rPr lang="ru-RU" sz="2000" dirty="0" err="1">
                <a:solidFill>
                  <a:schemeClr val="tx2"/>
                </a:solidFill>
              </a:rPr>
              <a:t>застосовувати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набуті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вміння</a:t>
            </a:r>
            <a:r>
              <a:rPr lang="ru-RU" sz="2000" dirty="0">
                <a:solidFill>
                  <a:schemeClr val="tx2"/>
                </a:solidFill>
              </a:rPr>
              <a:t> і </a:t>
            </a:r>
            <a:r>
              <a:rPr lang="ru-RU" sz="2000" dirty="0" err="1">
                <a:solidFill>
                  <a:schemeClr val="tx2"/>
                </a:solidFill>
              </a:rPr>
              <a:t>навички</a:t>
            </a:r>
            <a:r>
              <a:rPr lang="ru-RU" sz="2000" dirty="0">
                <a:solidFill>
                  <a:schemeClr val="tx2"/>
                </a:solidFill>
              </a:rPr>
              <a:t> в </a:t>
            </a:r>
            <a:r>
              <a:rPr lang="ru-RU" sz="2000" dirty="0" err="1">
                <a:solidFill>
                  <a:schemeClr val="tx2"/>
                </a:solidFill>
              </a:rPr>
              <a:t>своїй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професійній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діяльності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>
                <a:solidFill>
                  <a:schemeClr val="tx2"/>
                </a:solidFill>
              </a:rPr>
              <a:t>з метою </a:t>
            </a:r>
            <a:r>
              <a:rPr lang="ru-RU" sz="2000" dirty="0" err="1">
                <a:solidFill>
                  <a:schemeClr val="tx2"/>
                </a:solidFill>
              </a:rPr>
              <a:t>профілактики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захворювань</a:t>
            </a:r>
            <a:r>
              <a:rPr lang="ru-RU" sz="2000" dirty="0">
                <a:solidFill>
                  <a:schemeClr val="tx2"/>
                </a:solidFill>
              </a:rPr>
              <a:t>, </a:t>
            </a:r>
            <a:r>
              <a:rPr lang="ru-RU" sz="2000" dirty="0" err="1">
                <a:solidFill>
                  <a:schemeClr val="tx2"/>
                </a:solidFill>
              </a:rPr>
              <a:t>рекреації</a:t>
            </a:r>
            <a:r>
              <a:rPr lang="ru-RU" sz="2000" dirty="0">
                <a:solidFill>
                  <a:schemeClr val="tx2"/>
                </a:solidFill>
              </a:rPr>
              <a:t> та </a:t>
            </a:r>
            <a:r>
              <a:rPr lang="ru-RU" sz="2000" dirty="0" err="1">
                <a:solidFill>
                  <a:schemeClr val="tx2"/>
                </a:solidFill>
              </a:rPr>
              <a:t>оптимізації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здоров'я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особистості</a:t>
            </a:r>
            <a:r>
              <a:rPr lang="ru-RU" sz="2000" dirty="0">
                <a:solidFill>
                  <a:schemeClr val="tx2"/>
                </a:solidFill>
              </a:rPr>
              <a:t>, </a:t>
            </a:r>
            <a:r>
              <a:rPr lang="ru-RU" sz="2000" dirty="0" err="1">
                <a:solidFill>
                  <a:schemeClr val="tx2"/>
                </a:solidFill>
              </a:rPr>
              <a:t>орієнтації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її</a:t>
            </a:r>
            <a:r>
              <a:rPr lang="ru-RU" sz="2000" dirty="0">
                <a:solidFill>
                  <a:schemeClr val="tx2"/>
                </a:solidFill>
              </a:rPr>
              <a:t> на здоровий </a:t>
            </a:r>
            <a:r>
              <a:rPr lang="ru-RU" sz="2000" dirty="0" err="1">
                <a:solidFill>
                  <a:schemeClr val="tx2"/>
                </a:solidFill>
              </a:rPr>
              <a:t>спосіб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життя</a:t>
            </a:r>
            <a:r>
              <a:rPr lang="ru-RU" sz="2000" dirty="0">
                <a:solidFill>
                  <a:schemeClr val="tx2"/>
                </a:solidFill>
              </a:rPr>
              <a:t>; </a:t>
            </a:r>
            <a:r>
              <a:rPr lang="ru-RU" sz="2000" dirty="0" err="1">
                <a:solidFill>
                  <a:schemeClr val="tx2"/>
                </a:solidFill>
              </a:rPr>
              <a:t>формування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свідомого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>
                <a:solidFill>
                  <a:schemeClr val="tx2"/>
                </a:solidFill>
              </a:rPr>
              <a:t>та </a:t>
            </a:r>
            <a:r>
              <a:rPr lang="ru-RU" sz="2000" dirty="0" err="1">
                <a:solidFill>
                  <a:schemeClr val="tx2"/>
                </a:solidFill>
              </a:rPr>
              <a:t>відповідального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ставлення</a:t>
            </a:r>
            <a:r>
              <a:rPr lang="ru-RU" sz="2000" dirty="0">
                <a:solidFill>
                  <a:schemeClr val="tx2"/>
                </a:solidFill>
              </a:rPr>
              <a:t> до </a:t>
            </a:r>
            <a:r>
              <a:rPr lang="ru-RU" sz="2000" dirty="0" err="1">
                <a:solidFill>
                  <a:schemeClr val="tx2"/>
                </a:solidFill>
              </a:rPr>
              <a:t>індивідуального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здоров'я</a:t>
            </a:r>
            <a:r>
              <a:rPr lang="ru-RU" sz="2000" dirty="0">
                <a:solidFill>
                  <a:schemeClr val="tx2"/>
                </a:solidFill>
              </a:rPr>
              <a:t> та </a:t>
            </a:r>
            <a:r>
              <a:rPr lang="ru-RU" sz="2000" dirty="0" err="1">
                <a:solidFill>
                  <a:schemeClr val="tx2"/>
                </a:solidFill>
              </a:rPr>
              <a:t>здоров'я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err="1">
                <a:solidFill>
                  <a:schemeClr val="tx2"/>
                </a:solidFill>
              </a:rPr>
              <a:t>нації</a:t>
            </a:r>
            <a:r>
              <a:rPr lang="ru-RU" sz="2000" dirty="0">
                <a:solidFill>
                  <a:schemeClr val="tx2"/>
                </a:solidFill>
              </a:rPr>
              <a:t>.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816" y="4098499"/>
            <a:ext cx="4747410" cy="255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5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3419" y="179287"/>
            <a:ext cx="3782095" cy="786629"/>
          </a:xfrm>
        </p:spPr>
        <p:txBody>
          <a:bodyPr rtlCol="0">
            <a:noAutofit/>
          </a:bodyPr>
          <a:lstStyle/>
          <a:p>
            <a:pPr rtl="0"/>
            <a:r>
              <a:rPr lang="uk-UA" sz="3200" b="1" u="sng" dirty="0" smtClean="0"/>
              <a:t>Завдання курсу:</a:t>
            </a:r>
            <a:endParaRPr lang="ru-RU" sz="32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4739425" y="1390918"/>
            <a:ext cx="63621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uk-UA" sz="2000" dirty="0" smtClean="0">
                <a:solidFill>
                  <a:schemeClr val="tx2"/>
                </a:solidFill>
              </a:rPr>
              <a:t>формування у студентів ґрунтовних знань з профілактики різних уражень та захворювань; </a:t>
            </a:r>
          </a:p>
          <a:p>
            <a:pPr marL="285750" indent="-285750">
              <a:buFontTx/>
              <a:buChar char="-"/>
            </a:pPr>
            <a:r>
              <a:rPr lang="uk-UA" sz="2000" dirty="0" smtClean="0">
                <a:solidFill>
                  <a:schemeClr val="tx2"/>
                </a:solidFill>
              </a:rPr>
              <a:t>створити у студентів систему знань про здоровий спосіб життя, глибокі переконання в необхідності його дотримання особистістю і розуміння головних проблем, які пов'язані із впровадженням його в життя; </a:t>
            </a:r>
          </a:p>
          <a:p>
            <a:pPr marL="285750" indent="-285750">
              <a:buFontTx/>
              <a:buChar char="-"/>
            </a:pPr>
            <a:r>
              <a:rPr lang="uk-UA" sz="2000" dirty="0" smtClean="0">
                <a:solidFill>
                  <a:schemeClr val="tx2"/>
                </a:solidFill>
              </a:rPr>
              <a:t>допомогти студентам оволодіти основними методами діагностики рівня здоров'я і принципами підтримки здорового способу життя; </a:t>
            </a:r>
          </a:p>
          <a:p>
            <a:pPr marL="285750" indent="-285750">
              <a:buFontTx/>
              <a:buChar char="-"/>
            </a:pPr>
            <a:r>
              <a:rPr lang="uk-UA" sz="2000" dirty="0" smtClean="0">
                <a:solidFill>
                  <a:schemeClr val="tx2"/>
                </a:solidFill>
              </a:rPr>
              <a:t>розвинути у студентів розуміння основних факторів ризику розвитку захворювань та методів їх профілактики. </a:t>
            </a:r>
          </a:p>
        </p:txBody>
      </p:sp>
      <p:pic>
        <p:nvPicPr>
          <p:cNvPr id="2050" name="Picture 2" descr="https://lh3.googleusercontent.com/proxy/3KuEz11NnGR7K8fcs0xyNm4N2MjZHyz-2UbvjrYB76alzn3dTmXl7A4U3yA1A4O2aY-jFlVgATe26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3389"/>
            <a:ext cx="4649134" cy="3014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54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27031" y="269439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/>
              <a:t>Компетенції, якими повинні оволодіти студенти за час проходження курсу 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27031" y="1953351"/>
            <a:ext cx="92212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b="1" u="sng" dirty="0" smtClean="0">
                <a:solidFill>
                  <a:schemeClr val="tx2"/>
                </a:solidFill>
              </a:rPr>
              <a:t>Знати:</a:t>
            </a:r>
            <a:r>
              <a:rPr lang="uk-UA" dirty="0" smtClean="0">
                <a:solidFill>
                  <a:schemeClr val="tx2"/>
                </a:solidFill>
              </a:rPr>
              <a:t> сучасну концепцію здоров’я, безпеки і розвитку; перелік найважливіших життєвих навичок; методи моніторингу й оцінки профілактичних курсів і програм; основи діагностики фізичного та психічного здоров’я людини, його прогнозування; основи формування здоров’я людини в онтогенезі;</a:t>
            </a:r>
          </a:p>
          <a:p>
            <a:pPr algn="just"/>
            <a:r>
              <a:rPr lang="uk-UA" dirty="0" smtClean="0">
                <a:solidFill>
                  <a:schemeClr val="tx2"/>
                </a:solidFill>
              </a:rPr>
              <a:t>основи збереження здоров’я людини та збільшення його резервів.</a:t>
            </a:r>
          </a:p>
          <a:p>
            <a:pPr algn="just"/>
            <a:endParaRPr lang="uk-UA" dirty="0" smtClean="0">
              <a:solidFill>
                <a:schemeClr val="tx2"/>
              </a:solidFill>
            </a:endParaRPr>
          </a:p>
          <a:p>
            <a:pPr algn="just"/>
            <a:r>
              <a:rPr lang="uk-UA" b="1" u="sng" dirty="0" smtClean="0">
                <a:solidFill>
                  <a:schemeClr val="tx2"/>
                </a:solidFill>
              </a:rPr>
              <a:t>Вміти:</a:t>
            </a:r>
            <a:r>
              <a:rPr lang="uk-UA" u="sng" dirty="0" smtClean="0">
                <a:solidFill>
                  <a:schemeClr val="tx2"/>
                </a:solidFill>
              </a:rPr>
              <a:t> </a:t>
            </a:r>
            <a:r>
              <a:rPr lang="uk-UA" dirty="0" smtClean="0">
                <a:solidFill>
                  <a:schemeClr val="tx2"/>
                </a:solidFill>
              </a:rPr>
              <a:t>складати індивідуальну карту здоров’я; </a:t>
            </a:r>
            <a:r>
              <a:rPr lang="uk-UA" dirty="0" err="1" smtClean="0">
                <a:solidFill>
                  <a:schemeClr val="tx2"/>
                </a:solidFill>
              </a:rPr>
              <a:t>оцінюватии</a:t>
            </a:r>
            <a:r>
              <a:rPr lang="uk-UA" dirty="0" smtClean="0">
                <a:solidFill>
                  <a:schemeClr val="tx2"/>
                </a:solidFill>
              </a:rPr>
              <a:t> психотип та </a:t>
            </a:r>
            <a:r>
              <a:rPr lang="uk-UA" dirty="0" err="1" smtClean="0">
                <a:solidFill>
                  <a:schemeClr val="tx2"/>
                </a:solidFill>
              </a:rPr>
              <a:t>соціотип</a:t>
            </a:r>
            <a:r>
              <a:rPr lang="uk-UA" dirty="0" smtClean="0">
                <a:solidFill>
                  <a:schemeClr val="tx2"/>
                </a:solidFill>
              </a:rPr>
              <a:t> людини, рівень його психічної активності; складати прогноз індивідуального здоров’я на основі комплексного обстеження; здійснювати прогнозування «критичних періодів» у стані здоров’я і можливості кризисних ситуацій, означення біоритмів людини; оцінювати психотип людини та його схильність до </a:t>
            </a:r>
            <a:r>
              <a:rPr lang="uk-UA" dirty="0" err="1" smtClean="0">
                <a:solidFill>
                  <a:schemeClr val="tx2"/>
                </a:solidFill>
              </a:rPr>
              <a:t>хвороб</a:t>
            </a:r>
            <a:r>
              <a:rPr lang="uk-UA" dirty="0" smtClean="0">
                <a:solidFill>
                  <a:schemeClr val="tx2"/>
                </a:solidFill>
              </a:rPr>
              <a:t>; здійснювати оцінку стану здоров’я альтернативними методами; складати індивідуальну програму оздоровлення; визначати рівень фізичного стану людини, яка починає оздоровче фізичне тренування; складати індивідуальні рухові програми; складати індивідуальні програми харчування.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650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Похожее изображе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83696"/>
            <a:ext cx="5988677" cy="395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ealthy lifestyl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351" y="3000777"/>
            <a:ext cx="5786650" cy="3857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94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ЦВЕТЫ, 16 X 9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459550_TF03098890.potx" id="{84F5425E-01A3-4B5D-B6BB-23CED8E328A8}" vid="{0BE47F92-76B9-459C-8C4A-ACE2484F6DF8}"/>
    </a:ext>
  </a:extLst>
</a:theme>
</file>

<file path=ppt/theme/theme2.xml><?xml version="1.0" encoding="utf-8"?>
<a:theme xmlns:a="http://schemas.openxmlformats.org/drawingml/2006/main" name="Тема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Сиреневые цветы на синем (широкоэкранный формат)</Template>
  <TotalTime>45</TotalTime>
  <Words>240</Words>
  <Application>Microsoft Office PowerPoint</Application>
  <PresentationFormat>Широкоэкранный</PresentationFormat>
  <Paragraphs>18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Century Schoolbook</vt:lpstr>
      <vt:lpstr>ЦВЕТЫ, 16 X 9</vt:lpstr>
      <vt:lpstr>Теорія і методика профілактичної роботи</vt:lpstr>
      <vt:lpstr>Мета курсу:</vt:lpstr>
      <vt:lpstr>Завдання курсу:</vt:lpstr>
      <vt:lpstr>Компетенції, якими повинні оволодіти студенти за час проходження курсу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4</cp:revision>
  <dcterms:created xsi:type="dcterms:W3CDTF">2020-06-05T08:34:13Z</dcterms:created>
  <dcterms:modified xsi:type="dcterms:W3CDTF">2020-06-05T09:19:51Z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